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6" r:id="rId9"/>
    <p:sldId id="265" r:id="rId10"/>
    <p:sldId id="268" r:id="rId11"/>
    <p:sldId id="267" r:id="rId12"/>
    <p:sldId id="264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D89CC5-8777-43E4-8461-49822E35A3E3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1FD4DFD-AF6B-4A29-8894-679792A47B6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888432" cy="5184576"/>
          </a:xfrm>
        </p:spPr>
        <p:txBody>
          <a:bodyPr>
            <a:norm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Преподаватель рисунка, живописи, композиции станковой и прикладной, истории искусства, скульптуры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МБУДО «Смоленская детская школа искусств»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Трудовой стаж - 25 лет, 5 мес.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1997 года и по настоящее время – преподаватель Смоленской ДШИ</a:t>
            </a: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260648"/>
            <a:ext cx="3008313" cy="129614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Каньшина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Оксана Александровна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268760"/>
            <a:ext cx="390525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9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93" y="4549732"/>
            <a:ext cx="2938122" cy="220359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187624" y="4149081"/>
            <a:ext cx="936104" cy="4006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764704"/>
            <a:ext cx="3352800" cy="2569340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Выставки наших работ: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Центральная районная библиотека, Историко-мемориальный музей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А. Соболева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Районный ДК, выставки к школьным концертам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548680"/>
            <a:ext cx="2784310" cy="20882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7472"/>
            <a:ext cx="2939819" cy="220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31" y="2852936"/>
            <a:ext cx="2558058" cy="2046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54" y="764704"/>
            <a:ext cx="2629035" cy="1971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27431"/>
            <a:ext cx="2810272" cy="2107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04444"/>
            <a:ext cx="176166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1641376" cy="27964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836712"/>
            <a:ext cx="3352800" cy="1296144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День района 12 июня 2022г.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создание картины на асфальте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3360373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132856"/>
            <a:ext cx="2954288" cy="2215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509120"/>
            <a:ext cx="2810272" cy="2107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50994"/>
            <a:ext cx="2051852" cy="291712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48" y="374682"/>
            <a:ext cx="2952328" cy="2214246"/>
          </a:xfrm>
        </p:spPr>
      </p:pic>
    </p:spTree>
    <p:extLst>
      <p:ext uri="{BB962C8B-B14F-4D97-AF65-F5344CB8AC3E}">
        <p14:creationId xmlns:p14="http://schemas.microsoft.com/office/powerpoint/2010/main" val="10029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 flipV="1">
            <a:off x="1691680" y="4402801"/>
            <a:ext cx="93610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420888"/>
            <a:ext cx="3352800" cy="1166387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села 20 августа 2022г.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традиционное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выставке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композиций из цветов, овощей и фруктов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2" y="290152"/>
            <a:ext cx="2709958" cy="19867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9" y="3717032"/>
            <a:ext cx="3077598" cy="25299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0152"/>
            <a:ext cx="2160414" cy="28805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21" y="841568"/>
            <a:ext cx="3084213" cy="23131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44" y="2996952"/>
            <a:ext cx="2376264" cy="1782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48520"/>
            <a:ext cx="2915816" cy="218686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33798"/>
            <a:ext cx="1998156" cy="2835848"/>
          </a:xfrm>
        </p:spPr>
      </p:pic>
    </p:spTree>
    <p:extLst>
      <p:ext uri="{BB962C8B-B14F-4D97-AF65-F5344CB8AC3E}">
        <p14:creationId xmlns:p14="http://schemas.microsoft.com/office/powerpoint/2010/main" val="42081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1713384" cy="423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412776"/>
            <a:ext cx="1152128" cy="144016"/>
          </a:xfrm>
        </p:spPr>
        <p:txBody>
          <a:bodyPr/>
          <a:lstStyle/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9" y="476672"/>
            <a:ext cx="3111469" cy="207431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437112"/>
            <a:ext cx="2915816" cy="2186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81488"/>
            <a:ext cx="2808312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88" y="4442792"/>
            <a:ext cx="2915816" cy="2186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423749"/>
            <a:ext cx="2952328" cy="22142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92" y="1628800"/>
            <a:ext cx="2505504" cy="2549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15" y="2780928"/>
            <a:ext cx="2457081" cy="21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331640" y="2492897"/>
            <a:ext cx="1224136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836712"/>
            <a:ext cx="3352800" cy="648072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Наш дружный коллектив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01008"/>
            <a:ext cx="3779912" cy="2834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74" y="512136"/>
            <a:ext cx="3770379" cy="2827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4" y="1700808"/>
            <a:ext cx="2941333" cy="2206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96952"/>
            <a:ext cx="2205062" cy="2940083"/>
          </a:xfrm>
        </p:spPr>
      </p:pic>
    </p:spTree>
    <p:extLst>
      <p:ext uri="{BB962C8B-B14F-4D97-AF65-F5344CB8AC3E}">
        <p14:creationId xmlns:p14="http://schemas.microsoft.com/office/powerpoint/2010/main" val="57145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/>
          <p:cNvSpPr>
            <a:spLocks noGrp="1"/>
          </p:cNvSpPr>
          <p:nvPr>
            <p:ph type="body" sz="half" idx="2"/>
          </p:nvPr>
        </p:nvSpPr>
        <p:spPr>
          <a:xfrm>
            <a:off x="827584" y="1412776"/>
            <a:ext cx="3352800" cy="207984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Грамота Администрации Смоленской ДШИ 2008г.</a:t>
            </a:r>
          </a:p>
          <a:p>
            <a:pPr algn="ctr"/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Почетная грамота Администрации Смоленского района Алтайского края 2013г.</a:t>
            </a:r>
          </a:p>
          <a:p>
            <a:pPr algn="ctr"/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Благодарность Администрации Смоленской ДШИ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2016г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Благодарственное письмо Управления Алтайского края по культуре и архивному делу</a:t>
            </a:r>
          </a:p>
          <a:p>
            <a:pPr algn="ctr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13 ноября 2018г.</a:t>
            </a:r>
          </a:p>
          <a:p>
            <a:pPr algn="ctr"/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Благодарность Губернатора Алтайского края В.П. Томенко </a:t>
            </a:r>
          </a:p>
          <a:p>
            <a:pPr algn="ctr"/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14 ноября 2022г.</a:t>
            </a:r>
          </a:p>
          <a:p>
            <a:pPr algn="ctr"/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55576" y="806297"/>
            <a:ext cx="3352800" cy="462463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Награды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9" y="2420888"/>
            <a:ext cx="3031215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45" y="346244"/>
            <a:ext cx="1855315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61" y="346244"/>
            <a:ext cx="1826595" cy="2520280"/>
          </a:xfrm>
          <a:prstGeom prst="rect">
            <a:avLst/>
          </a:prstGeom>
        </p:spPr>
      </p:pic>
      <p:pic>
        <p:nvPicPr>
          <p:cNvPr id="2050" name="Picture 2" descr="C:\Users\79612\Desktop\ГОТОВОЕ Лучший работник культуры\IMG_20230115_134550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4289635"/>
            <a:ext cx="1648225" cy="23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20" y="4567782"/>
            <a:ext cx="1662873" cy="22902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71" y="4293096"/>
            <a:ext cx="167007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2204864"/>
            <a:ext cx="3352800" cy="367240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Краевой детско-юношеский экологический художественный конкурс «Природы хрупкая душа…»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Андреасян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Сирануш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диплом 1 степени 2021г.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Стребкова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Татьяна – диплом 2 степени 2021г.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Ситникова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Анна – диплом за лучшую работу 2021г.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Матонина Диана – диплом 3 степени 2022г.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836712"/>
            <a:ext cx="3352800" cy="125272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Достижения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2021-2022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учебный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8004" y="152636"/>
            <a:ext cx="2448272" cy="30963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76" y="2299626"/>
            <a:ext cx="2082488" cy="2771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19717"/>
            <a:ext cx="1296143" cy="19316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14184"/>
            <a:ext cx="1584176" cy="2237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00" y="4731660"/>
            <a:ext cx="1491630" cy="19888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42" y="266452"/>
            <a:ext cx="1296143" cy="1931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29" y="4731660"/>
            <a:ext cx="1447124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31168" y="2276872"/>
            <a:ext cx="3352800" cy="2777481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Матонина Диана – диплом финалиста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Андреасян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Сирануш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диплом за технику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1196752"/>
            <a:ext cx="3352800" cy="1224136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Международный выставка-конкурс детского творчества «Ушки да лапки»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672">
            <a:off x="4424847" y="435278"/>
            <a:ext cx="2064246" cy="27523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678">
            <a:off x="6638955" y="3449327"/>
            <a:ext cx="2067694" cy="2756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369">
            <a:off x="6676619" y="476672"/>
            <a:ext cx="2023507" cy="273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081">
            <a:off x="4422257" y="3440292"/>
            <a:ext cx="2106740" cy="2756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05063"/>
            <a:ext cx="1925270" cy="27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1991284"/>
            <a:ext cx="3352800" cy="2085789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Шилова Анастасия – диплом 1 степени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Трухина Элеонора – диплом 2 степени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Андреасян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Сирануш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диплом 2 степени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860185"/>
            <a:ext cx="3352800" cy="1056647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Зональный конкурс детских творческих работ «Традиции живая нить»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61048"/>
            <a:ext cx="1656184" cy="23042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4365104"/>
            <a:ext cx="1728192" cy="237626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1656184" cy="2376264"/>
          </a:xfrm>
        </p:spPr>
      </p:pic>
      <p:sp>
        <p:nvSpPr>
          <p:cNvPr id="13" name="TextBox 12"/>
          <p:cNvSpPr txBox="1"/>
          <p:nvPr/>
        </p:nvSpPr>
        <p:spPr>
          <a:xfrm>
            <a:off x="5492313" y="3122384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Зональный конкурс детского изобразительного творчества «Народные промыслы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России»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029151" y="4687976"/>
            <a:ext cx="38568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Шарабарина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Виктория – диплом 2 степени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Андреасян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Сирануш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диплом 3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1642703" cy="2296124"/>
          </a:xfrm>
          <a:prstGeom prst="rect">
            <a:avLst/>
          </a:prstGeom>
        </p:spPr>
      </p:pic>
      <p:pic>
        <p:nvPicPr>
          <p:cNvPr id="16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46" y="860185"/>
            <a:ext cx="1591187" cy="22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6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61901"/>
            <a:ext cx="2139702" cy="2852936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267744" y="4162295"/>
            <a:ext cx="1368152" cy="11389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286000"/>
            <a:ext cx="864096" cy="422920"/>
          </a:xfrm>
        </p:spPr>
        <p:txBody>
          <a:bodyPr/>
          <a:lstStyle/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89" y="327756"/>
            <a:ext cx="2304408" cy="3278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961">
            <a:off x="6052931" y="3563266"/>
            <a:ext cx="2180678" cy="3037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73288"/>
            <a:ext cx="2175706" cy="29009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21" y="3248181"/>
            <a:ext cx="2211710" cy="294894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365">
            <a:off x="3990671" y="3545896"/>
            <a:ext cx="2145985" cy="307221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59119"/>
            <a:ext cx="1321878" cy="33843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5222"/>
            <a:ext cx="1132248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619672" y="2492897"/>
            <a:ext cx="1152128" cy="93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764704"/>
            <a:ext cx="3352800" cy="936104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Зональный фестиваль-конкурс «Соловушка»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163">
            <a:off x="3398461" y="358367"/>
            <a:ext cx="1845332" cy="246044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656">
            <a:off x="971600" y="1832816"/>
            <a:ext cx="1966543" cy="2693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0648"/>
            <a:ext cx="1901000" cy="25346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791">
            <a:off x="403504" y="3846636"/>
            <a:ext cx="1917684" cy="25569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72" y="1763787"/>
            <a:ext cx="2026500" cy="270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130">
            <a:off x="7003684" y="407302"/>
            <a:ext cx="1752192" cy="2336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955">
            <a:off x="2562754" y="3594691"/>
            <a:ext cx="1935136" cy="2580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264">
            <a:off x="5508104" y="1920516"/>
            <a:ext cx="1973921" cy="2631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84">
            <a:off x="4771423" y="3571268"/>
            <a:ext cx="1933949" cy="2578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263">
            <a:off x="6913123" y="3805511"/>
            <a:ext cx="1913357" cy="25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71" y="4820643"/>
            <a:ext cx="2608995" cy="1956746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1137320" cy="6991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764703"/>
            <a:ext cx="3352800" cy="1440161"/>
          </a:xfrm>
        </p:spPr>
        <p:txBody>
          <a:bodyPr/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чебно-методическая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Творчество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79297"/>
            <a:ext cx="2540987" cy="188542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5" y="2543614"/>
            <a:ext cx="3024336" cy="24842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2" y="4832248"/>
            <a:ext cx="1177139" cy="15695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06" y="4429155"/>
            <a:ext cx="3182312" cy="2375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320128"/>
            <a:ext cx="2260514" cy="3108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69" y="3020396"/>
            <a:ext cx="1813099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3288"/>
            <a:ext cx="2207116" cy="31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331640" y="4221089"/>
            <a:ext cx="1008112" cy="720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2420888"/>
            <a:ext cx="3352800" cy="1117840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Открытие выставки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 30-летию отделения ИЗО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9 декабря 2022г.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2904505" cy="20558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1" y="3861048"/>
            <a:ext cx="2880320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7"/>
            <a:ext cx="2023154" cy="2952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06" y="3501008"/>
            <a:ext cx="2880320" cy="2160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65" y="634381"/>
            <a:ext cx="2669776" cy="23488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95328"/>
            <a:ext cx="2018760" cy="26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715</TotalTime>
  <Words>230</Words>
  <Application>Microsoft Office PowerPoint</Application>
  <PresentationFormat>Экран (4:3)</PresentationFormat>
  <Paragraphs>46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          Каньшина  Оксана Александровна</vt:lpstr>
      <vt:lpstr>Награды</vt:lpstr>
      <vt:lpstr>Достижения  за 2021-2022 учебный год</vt:lpstr>
      <vt:lpstr>Международный выставка-конкурс детского творчества «Ушки да лапки»</vt:lpstr>
      <vt:lpstr>Зональный конкурс детских творческих работ «Традиции живая нить»</vt:lpstr>
      <vt:lpstr>Презентация PowerPoint</vt:lpstr>
      <vt:lpstr>Зональный фестиваль-конкурс «Соловушка»</vt:lpstr>
      <vt:lpstr>Учебно-методическая  работа  Творчество</vt:lpstr>
      <vt:lpstr>Открытие выставки  к 30-летию отделения ИЗО  9 декабря 2022г.</vt:lpstr>
      <vt:lpstr>Выставки наших работ:  Центральная районная библиотека, Историко-мемориальный музей  А. Соболева, Районный ДК, выставки к школьным концертам</vt:lpstr>
      <vt:lpstr>  День района 12 июня 2022г.  создание картины на асфальте</vt:lpstr>
      <vt:lpstr>День села 20 августа 2022г. традиционное участие в  выставке композиций из цветов, овощей и фруктов</vt:lpstr>
      <vt:lpstr>Презентация PowerPoint</vt:lpstr>
      <vt:lpstr>Наш дружный коллектив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79612419424</dc:creator>
  <cp:lastModifiedBy>79612419424</cp:lastModifiedBy>
  <cp:revision>69</cp:revision>
  <dcterms:created xsi:type="dcterms:W3CDTF">2023-01-17T14:06:23Z</dcterms:created>
  <dcterms:modified xsi:type="dcterms:W3CDTF">2023-01-23T15:26:53Z</dcterms:modified>
</cp:coreProperties>
</file>